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1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A55"/>
    <a:srgbClr val="3D4D61"/>
    <a:srgbClr val="103151"/>
    <a:srgbClr val="0D23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9" autoAdjust="0"/>
    <p:restoredTop sz="95840"/>
  </p:normalViewPr>
  <p:slideViewPr>
    <p:cSldViewPr snapToGrid="0">
      <p:cViewPr varScale="1">
        <p:scale>
          <a:sx n="112" d="100"/>
          <a:sy n="112" d="100"/>
        </p:scale>
        <p:origin x="568" y="192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7838-7770-4F81-83FC-6939C88399A6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E6B82-1650-4F08-9B6D-E367C32A07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95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0EB-03FA-430F-A744-C07BD4A06815}" type="datetime1">
              <a:rPr lang="tr-TR" smtClean="0"/>
              <a:t>17.05.2023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38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F70F-AE14-44EF-9F38-58B3EF424045}" type="datetime1">
              <a:rPr lang="tr-TR" smtClean="0"/>
              <a:t>17.05.2023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43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30E8-D90F-4F0C-A7FF-A9F95564228C}" type="datetime1">
              <a:rPr lang="tr-TR" smtClean="0"/>
              <a:t>17.05.2023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97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5BA-2569-4C0B-BAF1-C2EDFFA7258D}" type="datetime1">
              <a:rPr lang="tr-TR" smtClean="0"/>
              <a:t>17.05.2023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8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DBF6-7DFE-493B-8592-C50FA49A131C}" type="datetime1">
              <a:rPr lang="tr-TR" smtClean="0"/>
              <a:t>17.05.2023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0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DE31-467B-43AA-81FC-EC8D4E2F865A}" type="datetime1">
              <a:rPr lang="tr-TR" smtClean="0"/>
              <a:t>17.05.2023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01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9527-485F-472D-A352-75CFA2E9B18D}" type="datetime1">
              <a:rPr lang="tr-TR" smtClean="0"/>
              <a:t>17.05.2023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63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E62A-4FF6-433D-9FB1-06E6D65C09B8}" type="datetime1">
              <a:rPr lang="tr-TR" smtClean="0"/>
              <a:t>17.05.2023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41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9295-2D55-445E-810E-4FDD61865A68}" type="datetime1">
              <a:rPr lang="tr-TR" smtClean="0"/>
              <a:t>17.05.2023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38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35E0-6E07-4025-AA7C-EAADF38F411C}" type="datetime1">
              <a:rPr lang="tr-TR" smtClean="0"/>
              <a:t>17.05.2023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21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910E-70EE-4EBF-871C-A6734EDDC7EF}" type="datetime1">
              <a:rPr lang="tr-TR" smtClean="0"/>
              <a:t>17.05.2023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42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C366-7E76-43A7-AC7A-0E5050A9758B}" type="datetime1">
              <a:rPr lang="tr-TR" smtClean="0"/>
              <a:t>17.05.2023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AEB73-6029-44F3-B1C4-CF0DD409E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09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0138F81F-D311-2276-3323-8696767616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Dikdörtgen 24"/>
          <p:cNvSpPr/>
          <p:nvPr/>
        </p:nvSpPr>
        <p:spPr>
          <a:xfrm>
            <a:off x="10466174" y="6001893"/>
            <a:ext cx="15044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05.06.2023</a:t>
            </a:r>
          </a:p>
        </p:txBody>
      </p:sp>
      <p:sp>
        <p:nvSpPr>
          <p:cNvPr id="38" name="Dikdörtgen 37"/>
          <p:cNvSpPr/>
          <p:nvPr/>
        </p:nvSpPr>
        <p:spPr>
          <a:xfrm>
            <a:off x="9131643" y="2984490"/>
            <a:ext cx="2838950" cy="1029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tr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Name </a:t>
            </a:r>
            <a:r>
              <a:rPr lang="tr-T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tr-T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tr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Name </a:t>
            </a:r>
            <a:r>
              <a:rPr lang="tr-T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tr-T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tr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Name </a:t>
            </a:r>
            <a:r>
              <a:rPr lang="tr-T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tr-T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FB9D6F9-0B13-1CC8-C476-034554DCF3F8}"/>
              </a:ext>
            </a:extLst>
          </p:cNvPr>
          <p:cNvSpPr txBox="1"/>
          <p:nvPr/>
        </p:nvSpPr>
        <p:spPr>
          <a:xfrm>
            <a:off x="1371600" y="2205069"/>
            <a:ext cx="5103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 Paper Title Paper Title Paper Title Paper Title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7A16C63-BB90-0B68-FE48-A892EB13A5F2}"/>
              </a:ext>
            </a:extLst>
          </p:cNvPr>
          <p:cNvSpPr txBox="1"/>
          <p:nvPr/>
        </p:nvSpPr>
        <p:spPr>
          <a:xfrm>
            <a:off x="1822621" y="3400331"/>
            <a:ext cx="420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 Prof. </a:t>
            </a: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Surname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9666646E-A9A7-2C7F-4F92-8C3BA2FCD1EA}"/>
              </a:ext>
            </a:extLst>
          </p:cNvPr>
          <p:cNvSpPr txBox="1"/>
          <p:nvPr/>
        </p:nvSpPr>
        <p:spPr>
          <a:xfrm>
            <a:off x="2928552" y="3844300"/>
            <a:ext cx="1989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/ Country</a:t>
            </a:r>
          </a:p>
        </p:txBody>
      </p:sp>
      <p:cxnSp>
        <p:nvCxnSpPr>
          <p:cNvPr id="13" name="Düz Bağlayıcı 12">
            <a:extLst>
              <a:ext uri="{FF2B5EF4-FFF2-40B4-BE49-F238E27FC236}">
                <a16:creationId xmlns:a16="http://schemas.microsoft.com/office/drawing/2014/main" id="{3B82B7F6-AF0D-6474-5508-E12BB985BF63}"/>
              </a:ext>
            </a:extLst>
          </p:cNvPr>
          <p:cNvCxnSpPr/>
          <p:nvPr/>
        </p:nvCxnSpPr>
        <p:spPr>
          <a:xfrm>
            <a:off x="3385752" y="3170620"/>
            <a:ext cx="10750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Dikdörtgen 16">
            <a:extLst>
              <a:ext uri="{FF2B5EF4-FFF2-40B4-BE49-F238E27FC236}">
                <a16:creationId xmlns:a16="http://schemas.microsoft.com/office/drawing/2014/main" id="{070C27F5-B09B-7D6D-3DF9-DCA1DB27B757}"/>
              </a:ext>
            </a:extLst>
          </p:cNvPr>
          <p:cNvSpPr/>
          <p:nvPr/>
        </p:nvSpPr>
        <p:spPr>
          <a:xfrm>
            <a:off x="10466174" y="4334292"/>
            <a:ext cx="1407118" cy="1346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8E7611D7-8F74-2B35-C63A-9182554EB727}"/>
              </a:ext>
            </a:extLst>
          </p:cNvPr>
          <p:cNvSpPr/>
          <p:nvPr/>
        </p:nvSpPr>
        <p:spPr>
          <a:xfrm>
            <a:off x="10553735" y="4869235"/>
            <a:ext cx="1231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tr-T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109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6065506"/>
            <a:ext cx="12192000" cy="792494"/>
          </a:xfrm>
          <a:prstGeom prst="rect">
            <a:avLst/>
          </a:prstGeom>
          <a:solidFill>
            <a:srgbClr val="3D4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57163" y="86516"/>
            <a:ext cx="11930062" cy="681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tr-TR" sz="2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1486429" y="6242236"/>
            <a:ext cx="483030" cy="43903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tr-T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220557" y="6518615"/>
            <a:ext cx="4357078" cy="279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Name </a:t>
            </a:r>
            <a:r>
              <a:rPr lang="tr-T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tr-T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Dr. Name </a:t>
            </a:r>
            <a:r>
              <a:rPr lang="tr-T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tr-T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Dr. Name </a:t>
            </a:r>
            <a:r>
              <a:rPr lang="tr-TR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tr-T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222541" y="6172352"/>
            <a:ext cx="9252489" cy="375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/>
        </p:nvCxnSpPr>
        <p:spPr>
          <a:xfrm>
            <a:off x="9155764" y="223171"/>
            <a:ext cx="0" cy="40769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157163" y="857071"/>
            <a:ext cx="5075137" cy="48013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245" y="934346"/>
            <a:ext cx="6286500" cy="4762500"/>
          </a:xfrm>
          <a:prstGeom prst="rect">
            <a:avLst/>
          </a:prstGeom>
        </p:spPr>
      </p:pic>
      <p:sp>
        <p:nvSpPr>
          <p:cNvPr id="3" name="Dikdörtgen 2">
            <a:extLst>
              <a:ext uri="{FF2B5EF4-FFF2-40B4-BE49-F238E27FC236}">
                <a16:creationId xmlns:a16="http://schemas.microsoft.com/office/drawing/2014/main" id="{ABFC3203-A7C2-FC76-5104-D0D3EA134A91}"/>
              </a:ext>
            </a:extLst>
          </p:cNvPr>
          <p:cNvSpPr/>
          <p:nvPr/>
        </p:nvSpPr>
        <p:spPr>
          <a:xfrm>
            <a:off x="274852" y="175146"/>
            <a:ext cx="605256" cy="500886"/>
          </a:xfrm>
          <a:prstGeom prst="rect">
            <a:avLst/>
          </a:prstGeom>
          <a:solidFill>
            <a:srgbClr val="3D4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id="{2097C41E-C918-EEA9-8654-0157B3F1D733}"/>
              </a:ext>
            </a:extLst>
          </p:cNvPr>
          <p:cNvSpPr/>
          <p:nvPr/>
        </p:nvSpPr>
        <p:spPr>
          <a:xfrm>
            <a:off x="9295077" y="209436"/>
            <a:ext cx="2620536" cy="375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</a:t>
            </a:r>
            <a:r>
              <a:rPr lang="tr-T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Symposium</a:t>
            </a:r>
            <a:r>
              <a:rPr lang="tr-T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– </a:t>
            </a:r>
            <a:r>
              <a:rPr lang="tr-T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Istanbul</a:t>
            </a:r>
            <a:endParaRPr lang="tr-T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7070A195-B41C-6398-7DDE-E56D57982F3C}"/>
              </a:ext>
            </a:extLst>
          </p:cNvPr>
          <p:cNvSpPr/>
          <p:nvPr/>
        </p:nvSpPr>
        <p:spPr>
          <a:xfrm>
            <a:off x="6095560" y="2379473"/>
            <a:ext cx="54726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FIGURE</a:t>
            </a:r>
          </a:p>
        </p:txBody>
      </p:sp>
    </p:spTree>
    <p:extLst>
      <p:ext uri="{BB962C8B-B14F-4D97-AF65-F5344CB8AC3E}">
        <p14:creationId xmlns:p14="http://schemas.microsoft.com/office/powerpoint/2010/main" val="337277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81</Words>
  <Application>Microsoft Macintosh PowerPoint</Application>
  <PresentationFormat>Geniş ekran</PresentationFormat>
  <Paragraphs>32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yvz cvnt</dc:creator>
  <cp:lastModifiedBy>Microsoft Office User</cp:lastModifiedBy>
  <cp:revision>22</cp:revision>
  <dcterms:created xsi:type="dcterms:W3CDTF">2023-02-22T07:51:00Z</dcterms:created>
  <dcterms:modified xsi:type="dcterms:W3CDTF">2023-05-17T07:12:51Z</dcterms:modified>
</cp:coreProperties>
</file>